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26" r:id="rId3"/>
    <p:sldId id="327" r:id="rId4"/>
    <p:sldId id="32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4648200" cy="632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1"/>
            <a:ext cx="1600200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288" y="371475"/>
            <a:ext cx="4543425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4100" y="280988"/>
            <a:ext cx="4696444" cy="65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5293571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2018-01-03T06:59:49Z</dcterms:modified>
</cp:coreProperties>
</file>